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Trebuchet MS" panose="020B0603020202020204" pitchFamily="34" charset="0"/>
      <p:regular r:id="rId19"/>
      <p:bold r:id="rId20"/>
      <p:italic r:id="rId21"/>
      <p:boldItalic r:id="rId22"/>
    </p:embeddedFont>
    <p:embeddedFont>
      <p:font typeface="Amatic SC" panose="020B0604020202020204" charset="-79"/>
      <p:regular r:id="rId23"/>
      <p:bold r:id="rId24"/>
    </p:embeddedFont>
    <p:embeddedFont>
      <p:font typeface="Maven Pro" panose="020B0604020202020204" charset="0"/>
      <p:regular r:id="rId25"/>
      <p:bold r:id="rId26"/>
    </p:embeddedFont>
    <p:embeddedFont>
      <p:font typeface="Nunito" panose="020B0604020202020204" charset="0"/>
      <p:regular r:id="rId27"/>
      <p:bold r:id="rId28"/>
      <p:italic r:id="rId29"/>
      <p:boldItalic r:id="rId30"/>
    </p:embeddedFont>
    <p:embeddedFont>
      <p:font typeface="Roboto Slab" panose="020B060402020202020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5e766fe99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5e766fe99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06ea514f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06ea514f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606ea514f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606ea514f1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5d91811ae1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5d91811ae1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5e766fe99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5e766fe99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91811ae1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91811ae1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6140b690df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6140b690df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d9c67055b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d9c67055b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4193b95d1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4193b95d1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6140b690d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6140b690d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d9c67055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d9c67055b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3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572000" y="8404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13"/>
          <p:cNvPicPr preferRelativeResize="0"/>
          <p:nvPr/>
        </p:nvPicPr>
        <p:blipFill rotWithShape="1">
          <a:blip r:embed="rId4">
            <a:alphaModFix/>
          </a:blip>
          <a:srcRect l="5571" r="5562"/>
          <a:stretch/>
        </p:blipFill>
        <p:spPr>
          <a:xfrm>
            <a:off x="5146300" y="1086200"/>
            <a:ext cx="3471225" cy="1974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13" descr="Portrait-oriented black smaptphone"/>
          <p:cNvPicPr preferRelativeResize="0"/>
          <p:nvPr/>
        </p:nvPicPr>
        <p:blipFill rotWithShape="1">
          <a:blip r:embed="rId5">
            <a:alphaModFix/>
          </a:blip>
          <a:srcRect r="1998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sp>
        <p:nvSpPr>
          <p:cNvPr id="280" name="Google Shape;280;p13"/>
          <p:cNvSpPr txBox="1">
            <a:spLocks noGrp="1"/>
          </p:cNvSpPr>
          <p:nvPr>
            <p:ph type="ctrTitle"/>
          </p:nvPr>
        </p:nvSpPr>
        <p:spPr>
          <a:xfrm>
            <a:off x="364325" y="656000"/>
            <a:ext cx="4207800" cy="14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Cat</a:t>
            </a:r>
            <a:endParaRPr/>
          </a:p>
        </p:txBody>
      </p:sp>
      <p:sp>
        <p:nvSpPr>
          <p:cNvPr id="281" name="Google Shape;281;p13"/>
          <p:cNvSpPr txBox="1">
            <a:spLocks noGrp="1"/>
          </p:cNvSpPr>
          <p:nvPr>
            <p:ph type="subTitle" idx="1"/>
          </p:nvPr>
        </p:nvSpPr>
        <p:spPr>
          <a:xfrm>
            <a:off x="364325" y="1948113"/>
            <a:ext cx="4296900" cy="15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Ahmad Subaktagin Jabir	</a:t>
            </a:r>
            <a:r>
              <a:rPr lang="en" dirty="0" smtClean="0"/>
              <a:t>16.02.04.061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Arunima Ayshee		</a:t>
            </a:r>
            <a:r>
              <a:rPr lang="en" dirty="0" smtClean="0"/>
              <a:t>16.02.04.066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Rahat Bin Osman		</a:t>
            </a:r>
            <a:r>
              <a:rPr lang="en" b="1" dirty="0" smtClean="0"/>
              <a:t>16.02.04.083</a:t>
            </a:r>
            <a:endParaRPr b="1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Aniqua Tabassum		</a:t>
            </a:r>
            <a:r>
              <a:rPr lang="en" dirty="0" smtClean="0"/>
              <a:t>16.02.04.085</a:t>
            </a:r>
            <a:endParaRPr dirty="0"/>
          </a:p>
        </p:txBody>
      </p:sp>
      <p:pic>
        <p:nvPicPr>
          <p:cNvPr id="282" name="Google Shape;282;p13"/>
          <p:cNvPicPr preferRelativeResize="0"/>
          <p:nvPr/>
        </p:nvPicPr>
        <p:blipFill rotWithShape="1">
          <a:blip r:embed="rId6">
            <a:alphaModFix/>
          </a:blip>
          <a:srcRect l="5736" r="5736"/>
          <a:stretch/>
        </p:blipFill>
        <p:spPr>
          <a:xfrm>
            <a:off x="8271300" y="2337575"/>
            <a:ext cx="872700" cy="1837573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1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</a:t>
            </a:fld>
            <a:endParaRPr sz="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10</a:t>
            </a:fld>
            <a:endParaRPr sz="9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4" name="Google Shape;354;p22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5" name="Google Shape;355;p22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6" name="Google Shape;356;p22"/>
          <p:cNvSpPr txBox="1"/>
          <p:nvPr/>
        </p:nvSpPr>
        <p:spPr>
          <a:xfrm>
            <a:off x="-1" y="0"/>
            <a:ext cx="2943277" cy="51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Roboto Slab"/>
                <a:ea typeface="Roboto Slab"/>
                <a:cs typeface="Roboto Slab"/>
                <a:sym typeface="Roboto Slab"/>
              </a:rPr>
              <a:t>Use Case Diagram of Talent</a:t>
            </a:r>
            <a:endParaRPr sz="2000" b="1" dirty="0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276" y="561109"/>
            <a:ext cx="5937488" cy="407323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63" name="Google Shape;363;p23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64" name="Google Shape;364;p23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65" name="Google Shape;365;p23"/>
          <p:cNvSpPr txBox="1"/>
          <p:nvPr/>
        </p:nvSpPr>
        <p:spPr>
          <a:xfrm>
            <a:off x="0" y="0"/>
            <a:ext cx="2833256" cy="51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Roboto Slab"/>
                <a:ea typeface="Roboto Slab"/>
                <a:cs typeface="Roboto Slab"/>
                <a:sym typeface="Roboto Slab"/>
              </a:rPr>
              <a:t>Use Case Diagram of Project Manager</a:t>
            </a:r>
            <a:endParaRPr sz="2000" b="1" dirty="0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7836" y="505691"/>
            <a:ext cx="6221910" cy="407323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72" name="Google Shape;372;p24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73" name="Google Shape;373;p24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74" name="Google Shape;374;p24"/>
          <p:cNvSpPr txBox="1"/>
          <p:nvPr/>
        </p:nvSpPr>
        <p:spPr>
          <a:xfrm>
            <a:off x="-1" y="0"/>
            <a:ext cx="2757055" cy="51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Roboto Slab"/>
                <a:ea typeface="Roboto Slab"/>
                <a:cs typeface="Roboto Slab"/>
                <a:sym typeface="Roboto Slab"/>
              </a:rPr>
              <a:t>Use Case Diagram of Problem Setter</a:t>
            </a:r>
            <a:endParaRPr sz="2000" b="1" dirty="0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236" y="457200"/>
            <a:ext cx="5980385" cy="42048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5"/>
          <p:cNvSpPr txBox="1">
            <a:spLocks noGrp="1"/>
          </p:cNvSpPr>
          <p:nvPr>
            <p:ph type="title"/>
          </p:nvPr>
        </p:nvSpPr>
        <p:spPr>
          <a:xfrm>
            <a:off x="-100" y="-13075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81" name="Google Shape;381;p2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13</a:t>
            </a:fld>
            <a:endParaRPr sz="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2" name="Google Shape;382;p25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3" name="Google Shape;383;p25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14</a:t>
            </a:fld>
            <a:endParaRPr sz="9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9" name="Google Shape;389;p26"/>
          <p:cNvSpPr txBox="1">
            <a:spLocks noGrp="1"/>
          </p:cNvSpPr>
          <p:nvPr>
            <p:ph type="body" idx="4294967295"/>
          </p:nvPr>
        </p:nvSpPr>
        <p:spPr>
          <a:xfrm>
            <a:off x="0" y="804475"/>
            <a:ext cx="9144000" cy="3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Having a clear understanding of what a system should do is significant for project managers, developers and clients to coordinate.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We have tried to make the use case diagrams as clear as possible so that no confusions can arise in the development phase.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All the scenarios have been included in the diagrams.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</a:rPr>
              <a:t>Hard and loose coupled relationships have also been mentioned.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dirty="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390" name="Google Shape;390;p26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91" name="Google Shape;391;p26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185B"/>
        </a:soli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7"/>
          <p:cNvSpPr txBox="1">
            <a:spLocks noGrp="1"/>
          </p:cNvSpPr>
          <p:nvPr>
            <p:ph type="title"/>
          </p:nvPr>
        </p:nvSpPr>
        <p:spPr>
          <a:xfrm>
            <a:off x="-125" y="0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Amatic SC"/>
                <a:ea typeface="Amatic SC"/>
                <a:cs typeface="Amatic SC"/>
                <a:sym typeface="Amatic SC"/>
              </a:rPr>
              <a:t>Thank You</a:t>
            </a:r>
            <a:endParaRPr sz="72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397" name="Google Shape;397;p2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latin typeface="Nunito"/>
                <a:ea typeface="Nunito"/>
                <a:cs typeface="Nunito"/>
                <a:sym typeface="Nunito"/>
              </a:rPr>
              <a:t>15</a:t>
            </a:fld>
            <a:endParaRPr sz="9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8" name="Google Shape;398;p27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99" name="Google Shape;399;p27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76D2"/>
        </a:solidFill>
        <a:effectLst/>
      </p:bgPr>
    </p:bg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8"/>
          <p:cNvSpPr txBox="1">
            <a:spLocks noGrp="1"/>
          </p:cNvSpPr>
          <p:nvPr>
            <p:ph type="title"/>
          </p:nvPr>
        </p:nvSpPr>
        <p:spPr>
          <a:xfrm>
            <a:off x="-125" y="0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Amatic SC"/>
                <a:ea typeface="Amatic SC"/>
                <a:cs typeface="Amatic SC"/>
                <a:sym typeface="Amatic SC"/>
              </a:rPr>
              <a:t>Any Questions?</a:t>
            </a:r>
            <a:endParaRPr sz="72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405" name="Google Shape;405;p2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latin typeface="Nunito"/>
                <a:ea typeface="Nunito"/>
                <a:cs typeface="Nunito"/>
                <a:sym typeface="Nunito"/>
              </a:rPr>
              <a:t>16</a:t>
            </a:fld>
            <a:endParaRPr sz="9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6" name="Google Shape;406;p28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07" name="Google Shape;407;p28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4315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4"/>
          <p:cNvSpPr txBox="1">
            <a:spLocks noGrp="1"/>
          </p:cNvSpPr>
          <p:nvPr>
            <p:ph type="title"/>
          </p:nvPr>
        </p:nvSpPr>
        <p:spPr>
          <a:xfrm>
            <a:off x="0" y="-12950"/>
            <a:ext cx="35895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289" name="Google Shape;289;p14"/>
          <p:cNvSpPr txBox="1">
            <a:spLocks noGrp="1"/>
          </p:cNvSpPr>
          <p:nvPr>
            <p:ph type="subTitle" idx="4294967295"/>
          </p:nvPr>
        </p:nvSpPr>
        <p:spPr>
          <a:xfrm>
            <a:off x="3912900" y="0"/>
            <a:ext cx="52311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</a:rPr>
              <a:t>Project Motivation</a:t>
            </a:r>
            <a:endParaRPr sz="2000"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</a:rPr>
              <a:t>List of Primary Actors</a:t>
            </a:r>
            <a:endParaRPr sz="2000"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</a:rPr>
              <a:t>List of Secondary Actores</a:t>
            </a:r>
            <a:endParaRPr sz="2000"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</a:rPr>
              <a:t>Use cases according to the Primary Actors</a:t>
            </a:r>
            <a:endParaRPr sz="2000"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 b="1">
                <a:solidFill>
                  <a:schemeClr val="lt1"/>
                </a:solidFill>
              </a:rPr>
              <a:t>Conclusion</a:t>
            </a:r>
            <a:endParaRPr sz="2000" b="1">
              <a:solidFill>
                <a:schemeClr val="lt1"/>
              </a:solidFill>
            </a:endParaRPr>
          </a:p>
        </p:txBody>
      </p:sp>
      <p:sp>
        <p:nvSpPr>
          <p:cNvPr id="290" name="Google Shape;290;p1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2</a:t>
            </a:fld>
            <a:endParaRPr sz="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1" name="Google Shape;291;p14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2" name="Google Shape;292;p14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5"/>
          <p:cNvSpPr txBox="1">
            <a:spLocks noGrp="1"/>
          </p:cNvSpPr>
          <p:nvPr>
            <p:ph type="title"/>
          </p:nvPr>
        </p:nvSpPr>
        <p:spPr>
          <a:xfrm>
            <a:off x="-100" y="0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Motivation</a:t>
            </a:r>
            <a:endParaRPr dirty="0"/>
          </a:p>
        </p:txBody>
      </p:sp>
      <p:sp>
        <p:nvSpPr>
          <p:cNvPr id="298" name="Google Shape;298;p1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3</a:t>
            </a:fld>
            <a:endParaRPr sz="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9" name="Google Shape;299;p15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0" name="Google Shape;300;p15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6"/>
          <p:cNvSpPr txBox="1">
            <a:spLocks noGrp="1"/>
          </p:cNvSpPr>
          <p:nvPr>
            <p:ph type="body" idx="4294967295"/>
          </p:nvPr>
        </p:nvSpPr>
        <p:spPr>
          <a:xfrm>
            <a:off x="472675" y="403400"/>
            <a:ext cx="8242200" cy="41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Trebuchet MS"/>
                <a:ea typeface="Trebuchet MS"/>
                <a:cs typeface="Trebuchet MS"/>
                <a:sym typeface="Trebuchet MS"/>
              </a:rPr>
              <a:t>Build a system where:</a:t>
            </a:r>
            <a:endParaRPr sz="2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Trebuchet MS"/>
              <a:buAutoNum type="arabicPeriod"/>
            </a:pPr>
            <a:r>
              <a:rPr lang="en" sz="2000" dirty="0">
                <a:latin typeface="Trebuchet MS"/>
                <a:ea typeface="Trebuchet MS"/>
                <a:cs typeface="Trebuchet MS"/>
                <a:sym typeface="Trebuchet MS"/>
              </a:rPr>
              <a:t>Programmers can practice industry standard problems and give assessment tests.</a:t>
            </a:r>
            <a:endParaRPr sz="2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rebuchet MS"/>
              <a:buAutoNum type="arabicPeriod"/>
            </a:pPr>
            <a:r>
              <a:rPr lang="en" sz="2000" dirty="0">
                <a:latin typeface="Trebuchet MS"/>
                <a:ea typeface="Trebuchet MS"/>
                <a:cs typeface="Trebuchet MS"/>
                <a:sym typeface="Trebuchet MS"/>
              </a:rPr>
              <a:t>Companies can hire talents. </a:t>
            </a:r>
            <a:endParaRPr sz="20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6" name="Google Shape;306;p1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4</a:t>
            </a:fld>
            <a:endParaRPr sz="9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7" name="Google Shape;307;p16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8" name="Google Shape;308;p16"/>
          <p:cNvSpPr txBox="1"/>
          <p:nvPr/>
        </p:nvSpPr>
        <p:spPr>
          <a:xfrm>
            <a:off x="40102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7"/>
          <p:cNvSpPr txBox="1">
            <a:spLocks noGrp="1"/>
          </p:cNvSpPr>
          <p:nvPr>
            <p:ph type="title"/>
          </p:nvPr>
        </p:nvSpPr>
        <p:spPr>
          <a:xfrm>
            <a:off x="-100" y="0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of Primary Actors</a:t>
            </a:r>
            <a:endParaRPr/>
          </a:p>
        </p:txBody>
      </p:sp>
      <p:sp>
        <p:nvSpPr>
          <p:cNvPr id="314" name="Google Shape;314;p1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5</a:t>
            </a:fld>
            <a:endParaRPr sz="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5" name="Google Shape;315;p17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16" name="Google Shape;316;p17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22" name="Google Shape;322;p18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3" name="Google Shape;323;p18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4" name="Google Shape;324;p18"/>
          <p:cNvSpPr txBox="1">
            <a:spLocks noGrp="1"/>
          </p:cNvSpPr>
          <p:nvPr>
            <p:ph type="body" idx="1"/>
          </p:nvPr>
        </p:nvSpPr>
        <p:spPr>
          <a:xfrm>
            <a:off x="628550" y="1"/>
            <a:ext cx="8515500" cy="513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19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❏"/>
            </a:pPr>
            <a:r>
              <a:rPr lang="en" sz="3000" dirty="0"/>
              <a:t>Talent</a:t>
            </a:r>
            <a:endParaRPr sz="3000" dirty="0"/>
          </a:p>
          <a:p>
            <a:pPr marL="457200" lvl="0" indent="-419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❏"/>
            </a:pPr>
            <a:r>
              <a:rPr lang="en" sz="3000" dirty="0"/>
              <a:t>Project Manager</a:t>
            </a:r>
            <a:endParaRPr sz="3000" dirty="0"/>
          </a:p>
          <a:p>
            <a:pPr marL="457200" lvl="0" indent="-419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❏"/>
            </a:pPr>
            <a:r>
              <a:rPr lang="en" sz="3000" dirty="0"/>
              <a:t>Problem Setter</a:t>
            </a:r>
            <a:endParaRPr sz="3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9"/>
          <p:cNvSpPr txBox="1">
            <a:spLocks noGrp="1"/>
          </p:cNvSpPr>
          <p:nvPr>
            <p:ph type="title"/>
          </p:nvPr>
        </p:nvSpPr>
        <p:spPr>
          <a:xfrm>
            <a:off x="-100" y="0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of Secondary Users</a:t>
            </a:r>
            <a:endParaRPr/>
          </a:p>
        </p:txBody>
      </p:sp>
      <p:sp>
        <p:nvSpPr>
          <p:cNvPr id="330" name="Google Shape;330;p1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7</a:t>
            </a:fld>
            <a:endParaRPr sz="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1" name="Google Shape;331;p19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2" name="Google Shape;332;p19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38" name="Google Shape;338;p20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9" name="Google Shape;339;p20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0" name="Google Shape;340;p20"/>
          <p:cNvSpPr txBox="1">
            <a:spLocks noGrp="1"/>
          </p:cNvSpPr>
          <p:nvPr>
            <p:ph type="body" idx="1"/>
          </p:nvPr>
        </p:nvSpPr>
        <p:spPr>
          <a:xfrm>
            <a:off x="675600" y="0"/>
            <a:ext cx="8468400" cy="51433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19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❏"/>
            </a:pPr>
            <a:r>
              <a:rPr lang="en" sz="3000" dirty="0"/>
              <a:t>Talent</a:t>
            </a:r>
            <a:endParaRPr sz="3000" dirty="0"/>
          </a:p>
          <a:p>
            <a:pPr marL="457200" lvl="0" indent="-419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❏"/>
            </a:pPr>
            <a:r>
              <a:rPr lang="en" sz="3000" dirty="0"/>
              <a:t>Project Manager</a:t>
            </a:r>
            <a:endParaRPr sz="3000" dirty="0"/>
          </a:p>
          <a:p>
            <a:pPr marL="457200" lvl="0" indent="-4191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Char char="❏"/>
            </a:pPr>
            <a:r>
              <a:rPr lang="en" sz="3000" dirty="0"/>
              <a:t>Banking Service (bKash,Credit Card)</a:t>
            </a:r>
            <a:endParaRPr sz="3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1"/>
          <p:cNvSpPr txBox="1">
            <a:spLocks noGrp="1"/>
          </p:cNvSpPr>
          <p:nvPr>
            <p:ph type="title"/>
          </p:nvPr>
        </p:nvSpPr>
        <p:spPr>
          <a:xfrm>
            <a:off x="-100" y="0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 according to the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Primary Users</a:t>
            </a:r>
            <a:endParaRPr/>
          </a:p>
        </p:txBody>
      </p:sp>
      <p:sp>
        <p:nvSpPr>
          <p:cNvPr id="346" name="Google Shape;346;p2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9</a:t>
            </a:fld>
            <a:endParaRPr sz="9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7" name="Google Shape;347;p21"/>
          <p:cNvSpPr txBox="1"/>
          <p:nvPr/>
        </p:nvSpPr>
        <p:spPr>
          <a:xfrm>
            <a:off x="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September 03, 2019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8" name="Google Shape;348;p21"/>
          <p:cNvSpPr txBox="1"/>
          <p:nvPr/>
        </p:nvSpPr>
        <p:spPr>
          <a:xfrm>
            <a:off x="3589350" y="4736975"/>
            <a:ext cx="161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Coding Cat</a:t>
            </a:r>
            <a:endParaRPr sz="12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271</Words>
  <Application>Microsoft Office PowerPoint</Application>
  <PresentationFormat>On-screen Show (16:9)</PresentationFormat>
  <Paragraphs>81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Trebuchet MS</vt:lpstr>
      <vt:lpstr>Amatic SC</vt:lpstr>
      <vt:lpstr>Maven Pro</vt:lpstr>
      <vt:lpstr>Nunito</vt:lpstr>
      <vt:lpstr>Roboto Slab</vt:lpstr>
      <vt:lpstr>Momentum</vt:lpstr>
      <vt:lpstr>Coding Cat</vt:lpstr>
      <vt:lpstr>Outline</vt:lpstr>
      <vt:lpstr>Project Motivation</vt:lpstr>
      <vt:lpstr>PowerPoint Presentation</vt:lpstr>
      <vt:lpstr>List of Primary Actors</vt:lpstr>
      <vt:lpstr>PowerPoint Presentation</vt:lpstr>
      <vt:lpstr>List of Secondary Users</vt:lpstr>
      <vt:lpstr>PowerPoint Presentation</vt:lpstr>
      <vt:lpstr>Use cases according to the Primary Users</vt:lpstr>
      <vt:lpstr>PowerPoint Presentation</vt:lpstr>
      <vt:lpstr>PowerPoint Presentation</vt:lpstr>
      <vt:lpstr>PowerPoint Presentation</vt:lpstr>
      <vt:lpstr>Conclusion</vt:lpstr>
      <vt:lpstr>PowerPoint Presentation</vt:lpstr>
      <vt:lpstr>Thank You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Cat</dc:title>
  <cp:lastModifiedBy>Ahmad Subaktagin Jabir</cp:lastModifiedBy>
  <cp:revision>3</cp:revision>
  <dcterms:modified xsi:type="dcterms:W3CDTF">2019-09-03T07:58:55Z</dcterms:modified>
</cp:coreProperties>
</file>